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Questrial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Questrial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3BE5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b="0" i="0" sz="4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1" name="Google Shape;111;p2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2" name="Google Shape;112;p2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3" name="Google Shape;113;p2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11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E7FDA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8" name="Google Shape;168;p11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9" name="Google Shape;169;p1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0" name="Google Shape;170;p1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1" name="Google Shape;171;p1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12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5" name="Google Shape;175;p1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Google Shape;180;p13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1" name="Google Shape;181;p13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2" name="Google Shape;182;p1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3" name="Google Shape;183;p1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4" name="Google Shape;184;p1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185" name="Google Shape;185;p13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-AU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3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-AU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14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0" name="Google Shape;190;p1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1" name="Google Shape;191;p1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2" name="Google Shape;192;p1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15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6" name="Google Shape;196;p15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7" name="Google Shape;197;p15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0" name="Google Shape;200;p15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1" name="Google Shape;201;p1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2" name="Google Shape;202;p1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3" name="Google Shape;203;p1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16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7" name="Google Shape;207;p16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E7FDA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8" name="Google Shape;208;p16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9" name="Google Shape;209;p16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0" name="Google Shape;210;p16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E7FDA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1" name="Google Shape;211;p16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2" name="Google Shape;212;p16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3" name="Google Shape;213;p16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E7FDA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4" name="Google Shape;214;p16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5" name="Google Shape;215;p1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7" name="Google Shape;217;p1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17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1" name="Google Shape;221;p1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2" name="Google Shape;222;p1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3" name="Google Shape;223;p1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18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7" name="Google Shape;227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8" name="Google Shape;228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9" name="Google Shape;229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7" name="Google Shape;117;p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8" name="Google Shape;118;p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9" name="Google Shape;119;p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2" name="Google Shape;122;p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3" name="Google Shape;123;p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5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7" name="Google Shape;127;p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8" name="Google Shape;128;p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9" name="Google Shape;129;p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6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3" name="Google Shape;133;p6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4" name="Google Shape;134;p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5" name="Google Shape;135;p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6" name="Google Shape;136;p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7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0" name="Google Shape;140;p7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1" name="Google Shape;141;p7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2" name="Google Shape;142;p7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3" name="Google Shape;143;p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4" name="Google Shape;144;p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5" name="Google Shape;145;p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9" name="Google Shape;149;p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0" name="Google Shape;150;p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9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4" name="Google Shape;154;p9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5" name="Google Shape;155;p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6" name="Google Shape;156;p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7" name="Google Shape;157;p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10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E7FDA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1" name="Google Shape;161;p10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" name="Google Shape;162;p1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" name="Google Shape;163;p1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4" name="Google Shape;164;p1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3BE5D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D8FC68">
                      <a:alpha val="80000"/>
                    </a:srgbClr>
                  </a:gs>
                  <a:gs pos="100000">
                    <a:srgbClr val="63BE5D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Google Shape;49;p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0" name="Google Shape;50;p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</a:pPr>
            <a:r>
              <a:rPr b="0" i="0" lang="en-AU" sz="4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GAME DEV SIM</a:t>
            </a:r>
            <a:endParaRPr b="0" i="0" sz="4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</a:pPr>
            <a:r>
              <a:rPr b="0" i="0" lang="en-AU" sz="2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A SIM ABOUT GAME DEV…</a:t>
            </a:r>
            <a:endParaRPr b="0" i="0" sz="2000" u="none" cap="none" strike="noStrike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36" name="Google Shape;2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8960" y="1669158"/>
            <a:ext cx="3496219" cy="3519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THIEF IN THE NIGHT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86" name="Google Shape;286;p28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Top down 3D s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tealth game where the player is a cat burglar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Skulk about in other people’s homes as they sleep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Tread carefully to 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not alert them to your presence, keep people outside of your noise proximity met</a:t>
            </a:r>
            <a:r>
              <a:rPr lang="en-AU"/>
              <a:t>re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Get the loot and get out before morning (time limit)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400" y="372500"/>
            <a:ext cx="10722725" cy="603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THIEF IN THE NIGHT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7" name="Google Shape;297;p30"/>
          <p:cNvSpPr txBox="1"/>
          <p:nvPr>
            <p:ph idx="1" type="body"/>
          </p:nvPr>
        </p:nvSpPr>
        <p:spPr>
          <a:xfrm>
            <a:off x="1143000" y="1938197"/>
            <a:ext cx="9906000" cy="44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Risk versus reward most valuable items are the hardest to access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Increased difficulty that escalates as you progress through the game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Single screen maps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Modular level design can easily be rearranged to create new layouts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Sound mechanics - the more items you carry, the bigger your noise proximity becomes</a:t>
            </a:r>
            <a:endParaRPr/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385762"/>
            <a:ext cx="10772775" cy="6059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WATER WARS L</a:t>
            </a:r>
            <a:r>
              <a:rPr lang="en-AU"/>
              <a:t>IQUID ASSAULT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" name="Google Shape;242;p20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2 player PvP 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top down arena shooter with water pistols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Various other liquids you can collect as ammo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1" marL="685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en-AU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Acid - does double damage</a:t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1" marL="685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en-AU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Tar - slows opponent</a:t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1" marL="685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en-AU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Alcohol - reverses opponent controls</a:t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1" marL="685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en-AU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Toxic Waste - does damage over time (poison)</a:t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5325" y="391120"/>
            <a:ext cx="10768542" cy="6057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WATER WARS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3" name="Google Shape;253;p22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Simple controls that are easy to learn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Single screen </a:t>
            </a:r>
            <a:r>
              <a:rPr lang="en-AU"/>
              <a:t>PvP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gameplay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Start with creating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the basic gameplay and add more features </a:t>
            </a:r>
            <a:r>
              <a:rPr lang="en-AU"/>
              <a:t>depending on 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time (grenades,  </a:t>
            </a:r>
            <a:r>
              <a:rPr lang="en-AU"/>
              <a:t>environment effects)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Stylized Graphics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385762"/>
            <a:ext cx="10782300" cy="6065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HOUSE OF HORROR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4" name="Google Shape;264;p2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Atmospheric 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horror game/walking sim where the player must escape from a cult</a:t>
            </a:r>
            <a:r>
              <a:rPr lang="en-AU"/>
              <a:t>’s</a:t>
            </a: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house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Player wakes up in the basement after being drugged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They have a memory of being kidnapped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They find candles to light their way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385762"/>
            <a:ext cx="10761133" cy="6053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AU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HOUSE OF HORROR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5" name="Google Shape;275;p26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Distinct experiences - visual and auditory hallucinations making the player questioning what is real 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Atmosphere - due to the low light levels and the ominous sound effects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lang="en-AU"/>
              <a:t>Environmental storytelling and static single framed cutscenes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AU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Resource management - limited light sources available to player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2" y="457200"/>
            <a:ext cx="10735732" cy="603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